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20" autoAdjust="0"/>
  </p:normalViewPr>
  <p:slideViewPr>
    <p:cSldViewPr>
      <p:cViewPr varScale="1">
        <p:scale>
          <a:sx n="150" d="100"/>
          <a:sy n="150" d="100"/>
        </p:scale>
        <p:origin x="2069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>
                <a:latin typeface="Arial"/>
              </a:rPr>
              <a:t>9/20/2018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935E72-9B82-4D21-A286-6E78ED3278A3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0D7FC295-7663-40B8-9235-1490CABB68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9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0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1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6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3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0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2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7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_WhiteBase_S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BB7-ECEE-D347-9903-ED8786F5B8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 / Adjacency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 phases to come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696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One: Data Gathering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Bob </a:t>
            </a:r>
            <a:r>
              <a:rPr lang="en-US" dirty="0">
                <a:cs typeface="Arial" panose="020B0604020202020204" pitchFamily="34" charset="0"/>
              </a:rPr>
              <a:t>and Jason will work with Leadership Cabinet to update the Space Needs Utilization </a:t>
            </a:r>
            <a:r>
              <a:rPr lang="en-US" dirty="0" smtClean="0">
                <a:cs typeface="Arial" panose="020B0604020202020204" pitchFamily="34" charset="0"/>
              </a:rPr>
              <a:t>spreadsheet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(produced </a:t>
            </a:r>
            <a:r>
              <a:rPr lang="en-US" dirty="0">
                <a:cs typeface="Arial" panose="020B0604020202020204" pitchFamily="34" charset="0"/>
              </a:rPr>
              <a:t>from input from the Winter 2018 VP </a:t>
            </a:r>
            <a:r>
              <a:rPr lang="en-US" dirty="0" smtClean="0">
                <a:cs typeface="Arial" panose="020B0604020202020204" pitchFamily="34" charset="0"/>
              </a:rPr>
              <a:t>meeting and Fall 18 Leadership Cabinet meeting)</a:t>
            </a:r>
          </a:p>
          <a:p>
            <a:pPr marL="342900" indent="-342900">
              <a:buAutoNum type="arabicPeriod"/>
            </a:pPr>
            <a:endParaRPr lang="en-US" dirty="0"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We’ll </a:t>
            </a:r>
            <a:r>
              <a:rPr lang="en-US" dirty="0">
                <a:cs typeface="Arial" panose="020B0604020202020204" pitchFamily="34" charset="0"/>
              </a:rPr>
              <a:t>equip each member of Leadership Cabinet with entries relevant to their areas of focus; those leaders will work with department leaders to update/add as needed. </a:t>
            </a:r>
            <a:endParaRPr lang="en-US" dirty="0" smtClean="0"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Deadline </a:t>
            </a:r>
            <a:r>
              <a:rPr lang="en-US" dirty="0">
                <a:cs typeface="Arial" panose="020B0604020202020204" pitchFamily="34" charset="0"/>
              </a:rPr>
              <a:t>TBD. </a:t>
            </a:r>
          </a:p>
        </p:txBody>
      </p:sp>
    </p:spTree>
    <p:extLst>
      <p:ext uri="{BB962C8B-B14F-4D97-AF65-F5344CB8AC3E}">
        <p14:creationId xmlns:p14="http://schemas.microsoft.com/office/powerpoint/2010/main" val="41190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 phases to come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Two: Creating Options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/>
            </a:pPr>
            <a:r>
              <a:rPr lang="en-US" dirty="0" smtClean="0"/>
              <a:t>Jason </a:t>
            </a:r>
            <a:r>
              <a:rPr lang="en-US" dirty="0"/>
              <a:t>and Bob will ask key stakeholders to help create a rubric for reviewing options for how we (re)configure space. </a:t>
            </a:r>
            <a:endParaRPr lang="en-US" dirty="0" smtClean="0"/>
          </a:p>
          <a:p>
            <a:pPr marL="342900" lvl="0" indent="-342900">
              <a:buAutoNum type="arabicPeriod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Rather </a:t>
            </a:r>
            <a:r>
              <a:rPr lang="en-US" dirty="0"/>
              <a:t>than Bob and Jason sitting in a back room and playing office Tetris, we want to be transparent about the “lens” through which we’re considering options.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Similarly</a:t>
            </a:r>
            <a:r>
              <a:rPr lang="en-US" dirty="0"/>
              <a:t>, while it won’t be hard to create options, it will be difficult to identify the options that have the greatest positive/minimal negative </a:t>
            </a:r>
            <a:r>
              <a:rPr lang="en-US" dirty="0" smtClean="0"/>
              <a:t>impact.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rubric will inform step two of phase two. </a:t>
            </a:r>
          </a:p>
        </p:txBody>
      </p:sp>
    </p:spTree>
    <p:extLst>
      <p:ext uri="{BB962C8B-B14F-4D97-AF65-F5344CB8AC3E}">
        <p14:creationId xmlns:p14="http://schemas.microsoft.com/office/powerpoint/2010/main" val="35964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 phases to come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696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Two (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Jason and Bob will work with </a:t>
            </a:r>
            <a:r>
              <a:rPr lang="en-US" dirty="0" err="1"/>
              <a:t>Inici</a:t>
            </a:r>
            <a:r>
              <a:rPr lang="en-US" dirty="0" smtClean="0"/>
              <a:t> </a:t>
            </a:r>
            <a:r>
              <a:rPr lang="en-US" dirty="0"/>
              <a:t>Architects to add detail to the Space Needs Utilization spreadsheet (e.g. square footage required, other specifics).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Jason and Bob will work with </a:t>
            </a:r>
            <a:r>
              <a:rPr lang="en-US" dirty="0" err="1"/>
              <a:t>Inici</a:t>
            </a:r>
            <a:r>
              <a:rPr lang="en-US" dirty="0" smtClean="0"/>
              <a:t> </a:t>
            </a:r>
            <a:r>
              <a:rPr lang="en-US" dirty="0"/>
              <a:t>to create options that address ideas described in the Space Needs Utilization spreadsheet.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Jason and Bob will work with Exec Team, using the rubric identified above, to identify a top number of options (e.g. a “top three options” list).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We’ll open each option up for a public comment period.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the public comment period closes, Jason and Bob will work with Exec Team to </a:t>
            </a:r>
            <a:r>
              <a:rPr lang="en-US" dirty="0" smtClean="0"/>
              <a:t>review input, and finalize </a:t>
            </a:r>
            <a:r>
              <a:rPr lang="en-US" dirty="0"/>
              <a:t>a decision about which option (or </a:t>
            </a:r>
            <a:r>
              <a:rPr lang="en-US" dirty="0" smtClean="0"/>
              <a:t>version </a:t>
            </a:r>
            <a:r>
              <a:rPr lang="en-US" dirty="0"/>
              <a:t>of an option) to pursue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 phases to come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696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Three: Implementation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College announces the </a:t>
            </a:r>
            <a:r>
              <a:rPr lang="en-US" dirty="0" smtClean="0"/>
              <a:t>decision.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Timelines for </a:t>
            </a:r>
            <a:r>
              <a:rPr lang="en-US" dirty="0" smtClean="0"/>
              <a:t>moves/reconfiguration </a:t>
            </a:r>
            <a:r>
              <a:rPr lang="en-US" dirty="0"/>
              <a:t>is identified.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NB: We’re on a shoestring budget for reconfigurations!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7696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Thanks!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Jason, x3390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Bob, x6790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355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Space / Adjacency</vt:lpstr>
      <vt:lpstr>Three phases to come</vt:lpstr>
      <vt:lpstr>Three phases to come</vt:lpstr>
      <vt:lpstr>Three phases to come</vt:lpstr>
      <vt:lpstr>Three phases to come</vt:lpstr>
      <vt:lpstr>Questions?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Jason Kovac</cp:lastModifiedBy>
  <cp:revision>94</cp:revision>
  <cp:lastPrinted>2015-07-23T19:36:20Z</cp:lastPrinted>
  <dcterms:created xsi:type="dcterms:W3CDTF">2015-07-20T21:46:48Z</dcterms:created>
  <dcterms:modified xsi:type="dcterms:W3CDTF">2018-09-20T22:29:14Z</dcterms:modified>
</cp:coreProperties>
</file>